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7" r:id="rId2"/>
    <p:sldId id="258" r:id="rId3"/>
    <p:sldId id="260" r:id="rId4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B0E2B"/>
    <a:srgbClr val="A8002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>
        <p:scale>
          <a:sx n="157" d="100"/>
          <a:sy n="157" d="100"/>
        </p:scale>
        <p:origin x="-342" y="204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ER-COM-17020_Template_PPT_FR_COVER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78561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ER-COM-17020_Template_PPT_FR_COVER_2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685801" y="2003008"/>
            <a:ext cx="4088892" cy="1867052"/>
          </a:xfrm>
          <a:prstGeom prst="rect">
            <a:avLst/>
          </a:prstGeom>
        </p:spPr>
        <p:txBody>
          <a:bodyPr vert="horz"/>
          <a:lstStyle>
            <a:lvl1pPr marL="0" indent="0" algn="l">
              <a:buFontTx/>
              <a:buNone/>
              <a:defRPr sz="3400" b="1" i="0">
                <a:solidFill>
                  <a:schemeClr val="bg1"/>
                </a:solidFill>
                <a:latin typeface="Helvetica"/>
                <a:cs typeface="Helvetica"/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CA" dirty="0" smtClean="0"/>
              <a:t>Click to </a:t>
            </a:r>
            <a:r>
              <a:rPr lang="fr-CA" dirty="0" err="1" smtClean="0"/>
              <a:t>edit</a:t>
            </a:r>
            <a:r>
              <a:rPr lang="fr-CA" dirty="0" smtClean="0"/>
              <a:t> Master </a:t>
            </a:r>
            <a:r>
              <a:rPr lang="fr-CA" dirty="0" err="1" smtClean="0"/>
              <a:t>text</a:t>
            </a:r>
            <a:r>
              <a:rPr lang="fr-CA" dirty="0" smtClean="0"/>
              <a:t> styles</a:t>
            </a:r>
          </a:p>
        </p:txBody>
      </p:sp>
    </p:spTree>
    <p:extLst>
      <p:ext uri="{BB962C8B-B14F-4D97-AF65-F5344CB8AC3E}">
        <p14:creationId xmlns:p14="http://schemas.microsoft.com/office/powerpoint/2010/main" val="19433978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parateu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ER-COM-17020_Template_PPT_FR_Sep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685801" y="2003008"/>
            <a:ext cx="7772400" cy="598741"/>
          </a:xfrm>
          <a:prstGeom prst="rect">
            <a:avLst/>
          </a:prstGeom>
        </p:spPr>
        <p:txBody>
          <a:bodyPr vert="horz"/>
          <a:lstStyle>
            <a:lvl1pPr marL="0" indent="0" algn="r">
              <a:buFontTx/>
              <a:buNone/>
              <a:defRPr sz="2400" b="1" i="0">
                <a:solidFill>
                  <a:schemeClr val="bg1"/>
                </a:solidFill>
                <a:latin typeface="Helvetica"/>
                <a:cs typeface="Helvetica"/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CA" dirty="0" smtClean="0"/>
              <a:t>Click to </a:t>
            </a:r>
            <a:r>
              <a:rPr lang="fr-CA" dirty="0" err="1" smtClean="0"/>
              <a:t>edit</a:t>
            </a:r>
            <a:r>
              <a:rPr lang="fr-CA" dirty="0" smtClean="0"/>
              <a:t> Master </a:t>
            </a:r>
            <a:r>
              <a:rPr lang="fr-CA" dirty="0" err="1" smtClean="0"/>
              <a:t>text</a:t>
            </a:r>
            <a:r>
              <a:rPr lang="fr-CA" dirty="0" smtClean="0"/>
              <a:t> styles</a:t>
            </a:r>
          </a:p>
        </p:txBody>
      </p:sp>
      <p:sp>
        <p:nvSpPr>
          <p:cNvPr id="10" name="Text Placeholder 4"/>
          <p:cNvSpPr>
            <a:spLocks noGrp="1"/>
          </p:cNvSpPr>
          <p:nvPr>
            <p:ph type="body" sz="quarter" idx="11"/>
          </p:nvPr>
        </p:nvSpPr>
        <p:spPr>
          <a:xfrm>
            <a:off x="685801" y="2420034"/>
            <a:ext cx="7772400" cy="658615"/>
          </a:xfrm>
          <a:prstGeom prst="rect">
            <a:avLst/>
          </a:prstGeom>
        </p:spPr>
        <p:txBody>
          <a:bodyPr vert="horz"/>
          <a:lstStyle>
            <a:lvl1pPr marL="0" indent="0" algn="r">
              <a:buFontTx/>
              <a:buNone/>
              <a:defRPr sz="1700" b="0" i="0">
                <a:solidFill>
                  <a:schemeClr val="bg1"/>
                </a:solidFill>
                <a:latin typeface="Helvetica"/>
                <a:cs typeface="Helvetica"/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CA" dirty="0" smtClean="0"/>
              <a:t>Click to </a:t>
            </a:r>
            <a:r>
              <a:rPr lang="fr-CA" dirty="0" err="1" smtClean="0"/>
              <a:t>edit</a:t>
            </a:r>
            <a:r>
              <a:rPr lang="fr-CA" dirty="0" smtClean="0"/>
              <a:t> Master </a:t>
            </a:r>
            <a:r>
              <a:rPr lang="fr-CA" dirty="0" err="1" smtClean="0"/>
              <a:t>text</a:t>
            </a:r>
            <a:r>
              <a:rPr lang="fr-CA" dirty="0" smtClean="0"/>
              <a:t> styles</a:t>
            </a:r>
          </a:p>
        </p:txBody>
      </p:sp>
    </p:spTree>
    <p:extLst>
      <p:ext uri="{BB962C8B-B14F-4D97-AF65-F5344CB8AC3E}">
        <p14:creationId xmlns:p14="http://schemas.microsoft.com/office/powerpoint/2010/main" val="33039374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colon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ER-COM-17020_Template_PPT_FR_Texte1_V2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Content Placeholder 9"/>
          <p:cNvSpPr>
            <a:spLocks noGrp="1"/>
          </p:cNvSpPr>
          <p:nvPr>
            <p:ph sz="quarter" idx="10" hasCustomPrompt="1"/>
          </p:nvPr>
        </p:nvSpPr>
        <p:spPr>
          <a:xfrm>
            <a:off x="490014" y="806262"/>
            <a:ext cx="8163192" cy="325454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700" b="1" i="0">
                <a:solidFill>
                  <a:srgbClr val="BB0E2B"/>
                </a:solidFill>
                <a:latin typeface="Helvetica"/>
                <a:cs typeface="Helvetica"/>
              </a:defRPr>
            </a:lvl1pPr>
          </a:lstStyle>
          <a:p>
            <a:r>
              <a:rPr lang="fr-CA" dirty="0" smtClean="0"/>
              <a:t>Click to </a:t>
            </a:r>
            <a:r>
              <a:rPr lang="fr-CA" dirty="0" err="1" smtClean="0"/>
              <a:t>edit</a:t>
            </a:r>
            <a:r>
              <a:rPr lang="fr-CA" dirty="0" smtClean="0"/>
              <a:t> Master </a:t>
            </a:r>
            <a:r>
              <a:rPr lang="fr-CA" dirty="0" err="1" smtClean="0"/>
              <a:t>title</a:t>
            </a:r>
            <a:r>
              <a:rPr lang="fr-CA" dirty="0" smtClean="0"/>
              <a:t> style</a:t>
            </a:r>
            <a:endParaRPr lang="en-US" dirty="0"/>
          </a:p>
        </p:txBody>
      </p:sp>
      <p:sp>
        <p:nvSpPr>
          <p:cNvPr id="14" name="Text Placeholder 12"/>
          <p:cNvSpPr>
            <a:spLocks noGrp="1"/>
          </p:cNvSpPr>
          <p:nvPr>
            <p:ph type="body" sz="quarter" idx="11"/>
          </p:nvPr>
        </p:nvSpPr>
        <p:spPr>
          <a:xfrm>
            <a:off x="490014" y="1121527"/>
            <a:ext cx="8163192" cy="305868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200" b="0" i="0">
                <a:solidFill>
                  <a:srgbClr val="BB0E2B"/>
                </a:solidFill>
                <a:latin typeface="Helvetica Light"/>
                <a:cs typeface="Helvetica Light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200"/>
            </a:lvl3pPr>
            <a:lvl4pPr marL="1371600" indent="0">
              <a:buNone/>
              <a:defRPr sz="1200"/>
            </a:lvl4pPr>
            <a:lvl5pPr marL="1828800" indent="0">
              <a:buNone/>
              <a:defRPr sz="1200"/>
            </a:lvl5pPr>
          </a:lstStyle>
          <a:p>
            <a:pPr lvl="0"/>
            <a:r>
              <a:rPr lang="fr-CA" dirty="0" smtClean="0"/>
              <a:t>Click to </a:t>
            </a:r>
            <a:r>
              <a:rPr lang="fr-CA" dirty="0" err="1" smtClean="0"/>
              <a:t>edit</a:t>
            </a:r>
            <a:r>
              <a:rPr lang="fr-CA" dirty="0" smtClean="0"/>
              <a:t> Master </a:t>
            </a:r>
            <a:r>
              <a:rPr lang="fr-CA" dirty="0" err="1" smtClean="0"/>
              <a:t>text</a:t>
            </a:r>
            <a:r>
              <a:rPr lang="fr-CA" dirty="0" smtClean="0"/>
              <a:t> styles</a:t>
            </a:r>
          </a:p>
        </p:txBody>
      </p:sp>
      <p:sp>
        <p:nvSpPr>
          <p:cNvPr id="15" name="Text Placeholder 13"/>
          <p:cNvSpPr>
            <a:spLocks noGrp="1"/>
          </p:cNvSpPr>
          <p:nvPr>
            <p:ph type="body" sz="quarter" idx="12"/>
          </p:nvPr>
        </p:nvSpPr>
        <p:spPr>
          <a:xfrm>
            <a:off x="490281" y="1831464"/>
            <a:ext cx="8162925" cy="2098675"/>
          </a:xfrm>
          <a:prstGeom prst="rect">
            <a:avLst/>
          </a:prstGeom>
        </p:spPr>
        <p:txBody>
          <a:bodyPr vert="horz" numCol="1" spcCol="182880"/>
          <a:lstStyle>
            <a:lvl1pPr marL="0" indent="0">
              <a:lnSpc>
                <a:spcPct val="120000"/>
              </a:lnSpc>
              <a:buNone/>
              <a:defRPr sz="1000" b="0" i="0">
                <a:latin typeface="Helvetica Light"/>
                <a:cs typeface="Helvetica Light"/>
              </a:defRPr>
            </a:lvl1pPr>
            <a:lvl2pPr>
              <a:defRPr sz="1000" b="0" i="0">
                <a:latin typeface="Helvetica Light"/>
                <a:cs typeface="Helvetica Light"/>
              </a:defRPr>
            </a:lvl2pPr>
            <a:lvl3pPr>
              <a:defRPr sz="1000" b="0" i="0">
                <a:latin typeface="Helvetica Light"/>
                <a:cs typeface="Helvetica Light"/>
              </a:defRPr>
            </a:lvl3pPr>
            <a:lvl4pPr>
              <a:defRPr sz="1000" b="0" i="0">
                <a:latin typeface="Helvetica Light"/>
                <a:cs typeface="Helvetica Light"/>
              </a:defRPr>
            </a:lvl4pPr>
            <a:lvl5pPr>
              <a:defRPr sz="1000" b="0" i="0">
                <a:latin typeface="Helvetica Light"/>
                <a:cs typeface="Helvetica Light"/>
              </a:defRPr>
            </a:lvl5pPr>
          </a:lstStyle>
          <a:p>
            <a:pPr lvl="0"/>
            <a:r>
              <a:rPr lang="fr-CA" dirty="0" smtClean="0"/>
              <a:t>Click to </a:t>
            </a:r>
            <a:r>
              <a:rPr lang="fr-CA" dirty="0" err="1" smtClean="0"/>
              <a:t>edit</a:t>
            </a:r>
            <a:r>
              <a:rPr lang="fr-CA" dirty="0" smtClean="0"/>
              <a:t> Master </a:t>
            </a:r>
            <a:r>
              <a:rPr lang="fr-CA" dirty="0" err="1" smtClean="0"/>
              <a:t>text</a:t>
            </a:r>
            <a:r>
              <a:rPr lang="fr-CA" dirty="0" smtClean="0"/>
              <a:t> styles</a:t>
            </a:r>
          </a:p>
        </p:txBody>
      </p:sp>
    </p:spTree>
    <p:extLst>
      <p:ext uri="{BB962C8B-B14F-4D97-AF65-F5344CB8AC3E}">
        <p14:creationId xmlns:p14="http://schemas.microsoft.com/office/powerpoint/2010/main" val="12007389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ER-COM-17020_Template_PPT_FR_Texte1_V2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Content Placeholder 9"/>
          <p:cNvSpPr>
            <a:spLocks noGrp="1"/>
          </p:cNvSpPr>
          <p:nvPr>
            <p:ph sz="quarter" idx="10" hasCustomPrompt="1"/>
          </p:nvPr>
        </p:nvSpPr>
        <p:spPr>
          <a:xfrm>
            <a:off x="490014" y="806262"/>
            <a:ext cx="8163192" cy="325454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700" b="1" i="0">
                <a:solidFill>
                  <a:srgbClr val="BB0E2B"/>
                </a:solidFill>
                <a:latin typeface="Helvetica"/>
                <a:cs typeface="Helvetica"/>
              </a:defRPr>
            </a:lvl1pPr>
          </a:lstStyle>
          <a:p>
            <a:r>
              <a:rPr lang="fr-CA" dirty="0" smtClean="0"/>
              <a:t>Click to </a:t>
            </a:r>
            <a:r>
              <a:rPr lang="fr-CA" dirty="0" err="1" smtClean="0"/>
              <a:t>edit</a:t>
            </a:r>
            <a:r>
              <a:rPr lang="fr-CA" dirty="0" smtClean="0"/>
              <a:t> Master </a:t>
            </a:r>
            <a:r>
              <a:rPr lang="fr-CA" dirty="0" err="1" smtClean="0"/>
              <a:t>title</a:t>
            </a:r>
            <a:r>
              <a:rPr lang="fr-CA" dirty="0" smtClean="0"/>
              <a:t> style</a:t>
            </a:r>
            <a:endParaRPr lang="en-US" dirty="0"/>
          </a:p>
        </p:txBody>
      </p:sp>
      <p:sp>
        <p:nvSpPr>
          <p:cNvPr id="9" name="Text Placeholder 12"/>
          <p:cNvSpPr>
            <a:spLocks noGrp="1"/>
          </p:cNvSpPr>
          <p:nvPr>
            <p:ph type="body" sz="quarter" idx="11"/>
          </p:nvPr>
        </p:nvSpPr>
        <p:spPr>
          <a:xfrm>
            <a:off x="490014" y="1121527"/>
            <a:ext cx="8163192" cy="305868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200" b="0" i="0">
                <a:solidFill>
                  <a:srgbClr val="BB0E2B"/>
                </a:solidFill>
                <a:latin typeface="Helvetica Light"/>
                <a:cs typeface="Helvetica Light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200"/>
            </a:lvl3pPr>
            <a:lvl4pPr marL="1371600" indent="0">
              <a:buNone/>
              <a:defRPr sz="1200"/>
            </a:lvl4pPr>
            <a:lvl5pPr marL="1828800" indent="0">
              <a:buNone/>
              <a:defRPr sz="1200"/>
            </a:lvl5pPr>
          </a:lstStyle>
          <a:p>
            <a:pPr lvl="0"/>
            <a:r>
              <a:rPr lang="fr-CA" dirty="0" smtClean="0"/>
              <a:t>Click to </a:t>
            </a:r>
            <a:r>
              <a:rPr lang="fr-CA" dirty="0" err="1" smtClean="0"/>
              <a:t>edit</a:t>
            </a:r>
            <a:r>
              <a:rPr lang="fr-CA" dirty="0" smtClean="0"/>
              <a:t> Master </a:t>
            </a:r>
            <a:r>
              <a:rPr lang="fr-CA" dirty="0" err="1" smtClean="0"/>
              <a:t>text</a:t>
            </a:r>
            <a:r>
              <a:rPr lang="fr-CA" dirty="0" smtClean="0"/>
              <a:t> styles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2"/>
          </p:nvPr>
        </p:nvSpPr>
        <p:spPr>
          <a:xfrm>
            <a:off x="490281" y="1831464"/>
            <a:ext cx="8162925" cy="2098675"/>
          </a:xfrm>
          <a:prstGeom prst="rect">
            <a:avLst/>
          </a:prstGeom>
        </p:spPr>
        <p:txBody>
          <a:bodyPr vert="horz" numCol="2" spcCol="182880"/>
          <a:lstStyle>
            <a:lvl1pPr marL="0" indent="0">
              <a:lnSpc>
                <a:spcPct val="120000"/>
              </a:lnSpc>
              <a:buNone/>
              <a:defRPr sz="1000" b="0" i="0">
                <a:latin typeface="Helvetica Light"/>
                <a:cs typeface="Helvetica Light"/>
              </a:defRPr>
            </a:lvl1pPr>
            <a:lvl2pPr>
              <a:defRPr sz="1000" b="0" i="0">
                <a:latin typeface="Helvetica Light"/>
                <a:cs typeface="Helvetica Light"/>
              </a:defRPr>
            </a:lvl2pPr>
            <a:lvl3pPr>
              <a:defRPr sz="1000" b="0" i="0">
                <a:latin typeface="Helvetica Light"/>
                <a:cs typeface="Helvetica Light"/>
              </a:defRPr>
            </a:lvl3pPr>
            <a:lvl4pPr>
              <a:defRPr sz="1000" b="0" i="0">
                <a:latin typeface="Helvetica Light"/>
                <a:cs typeface="Helvetica Light"/>
              </a:defRPr>
            </a:lvl4pPr>
            <a:lvl5pPr>
              <a:defRPr sz="1000" b="0" i="0">
                <a:latin typeface="Helvetica Light"/>
                <a:cs typeface="Helvetica Light"/>
              </a:defRPr>
            </a:lvl5pPr>
          </a:lstStyle>
          <a:p>
            <a:pPr lvl="0"/>
            <a:r>
              <a:rPr lang="fr-CA" dirty="0" smtClean="0"/>
              <a:t>Click to </a:t>
            </a:r>
            <a:r>
              <a:rPr lang="fr-CA" dirty="0" err="1" smtClean="0"/>
              <a:t>edit</a:t>
            </a:r>
            <a:r>
              <a:rPr lang="fr-CA" dirty="0" smtClean="0"/>
              <a:t> Master </a:t>
            </a:r>
            <a:r>
              <a:rPr lang="fr-CA" dirty="0" err="1" smtClean="0"/>
              <a:t>text</a:t>
            </a:r>
            <a:r>
              <a:rPr lang="fr-CA" dirty="0" smtClean="0"/>
              <a:t> styles</a:t>
            </a:r>
          </a:p>
        </p:txBody>
      </p:sp>
    </p:spTree>
    <p:extLst>
      <p:ext uri="{BB962C8B-B14F-4D97-AF65-F5344CB8AC3E}">
        <p14:creationId xmlns:p14="http://schemas.microsoft.com/office/powerpoint/2010/main" val="12675560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onnes bull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ER-COM-17020_Template_PPT_FR_Texte1_V2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Content Placeholder 9"/>
          <p:cNvSpPr>
            <a:spLocks noGrp="1"/>
          </p:cNvSpPr>
          <p:nvPr>
            <p:ph sz="quarter" idx="10" hasCustomPrompt="1"/>
          </p:nvPr>
        </p:nvSpPr>
        <p:spPr>
          <a:xfrm>
            <a:off x="490014" y="806262"/>
            <a:ext cx="8163192" cy="325454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700" b="1" i="0">
                <a:solidFill>
                  <a:srgbClr val="BB0E2B"/>
                </a:solidFill>
                <a:latin typeface="Helvetica"/>
                <a:cs typeface="Helvetica"/>
              </a:defRPr>
            </a:lvl1pPr>
          </a:lstStyle>
          <a:p>
            <a:r>
              <a:rPr lang="fr-CA" dirty="0" smtClean="0"/>
              <a:t>Click to </a:t>
            </a:r>
            <a:r>
              <a:rPr lang="fr-CA" dirty="0" err="1" smtClean="0"/>
              <a:t>edit</a:t>
            </a:r>
            <a:r>
              <a:rPr lang="fr-CA" dirty="0" smtClean="0"/>
              <a:t> Master </a:t>
            </a:r>
            <a:r>
              <a:rPr lang="fr-CA" dirty="0" err="1" smtClean="0"/>
              <a:t>title</a:t>
            </a:r>
            <a:r>
              <a:rPr lang="fr-CA" dirty="0" smtClean="0"/>
              <a:t> style</a:t>
            </a:r>
            <a:endParaRPr lang="en-US" dirty="0"/>
          </a:p>
        </p:txBody>
      </p:sp>
      <p:sp>
        <p:nvSpPr>
          <p:cNvPr id="9" name="Text Placeholder 12"/>
          <p:cNvSpPr>
            <a:spLocks noGrp="1"/>
          </p:cNvSpPr>
          <p:nvPr>
            <p:ph type="body" sz="quarter" idx="11"/>
          </p:nvPr>
        </p:nvSpPr>
        <p:spPr>
          <a:xfrm>
            <a:off x="490014" y="1121527"/>
            <a:ext cx="8163192" cy="305868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200" b="0" i="0">
                <a:solidFill>
                  <a:srgbClr val="BB0E2B"/>
                </a:solidFill>
                <a:latin typeface="Helvetica Light"/>
                <a:cs typeface="Helvetica Light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200"/>
            </a:lvl3pPr>
            <a:lvl4pPr marL="1371600" indent="0">
              <a:buNone/>
              <a:defRPr sz="1200"/>
            </a:lvl4pPr>
            <a:lvl5pPr marL="1828800" indent="0">
              <a:buNone/>
              <a:defRPr sz="1200"/>
            </a:lvl5pPr>
          </a:lstStyle>
          <a:p>
            <a:pPr lvl="0"/>
            <a:r>
              <a:rPr lang="fr-CA" dirty="0" smtClean="0"/>
              <a:t>Click to </a:t>
            </a:r>
            <a:r>
              <a:rPr lang="fr-CA" dirty="0" err="1" smtClean="0"/>
              <a:t>edit</a:t>
            </a:r>
            <a:r>
              <a:rPr lang="fr-CA" dirty="0" smtClean="0"/>
              <a:t> Master </a:t>
            </a:r>
            <a:r>
              <a:rPr lang="fr-CA" dirty="0" err="1" smtClean="0"/>
              <a:t>text</a:t>
            </a:r>
            <a:r>
              <a:rPr lang="fr-CA" dirty="0" smtClean="0"/>
              <a:t> styles</a:t>
            </a:r>
          </a:p>
        </p:txBody>
      </p:sp>
      <p:sp>
        <p:nvSpPr>
          <p:cNvPr id="10" name="Text Placeholder 13"/>
          <p:cNvSpPr>
            <a:spLocks noGrp="1"/>
          </p:cNvSpPr>
          <p:nvPr>
            <p:ph type="body" sz="quarter" idx="12"/>
          </p:nvPr>
        </p:nvSpPr>
        <p:spPr>
          <a:xfrm>
            <a:off x="490281" y="1831464"/>
            <a:ext cx="3859268" cy="2098675"/>
          </a:xfrm>
          <a:prstGeom prst="rect">
            <a:avLst/>
          </a:prstGeom>
        </p:spPr>
        <p:txBody>
          <a:bodyPr vert="horz" numCol="2" spcCol="182880"/>
          <a:lstStyle>
            <a:lvl1pPr marL="0" indent="0">
              <a:lnSpc>
                <a:spcPct val="120000"/>
              </a:lnSpc>
              <a:buNone/>
              <a:defRPr sz="1000" b="0" i="0">
                <a:latin typeface="Helvetica Light"/>
                <a:cs typeface="Helvetica Light"/>
              </a:defRPr>
            </a:lvl1pPr>
            <a:lvl2pPr>
              <a:defRPr sz="1000" b="0" i="0">
                <a:latin typeface="Helvetica Light"/>
                <a:cs typeface="Helvetica Light"/>
              </a:defRPr>
            </a:lvl2pPr>
            <a:lvl3pPr>
              <a:defRPr sz="1000" b="0" i="0">
                <a:latin typeface="Helvetica Light"/>
                <a:cs typeface="Helvetica Light"/>
              </a:defRPr>
            </a:lvl3pPr>
            <a:lvl4pPr>
              <a:defRPr sz="1000" b="0" i="0">
                <a:latin typeface="Helvetica Light"/>
                <a:cs typeface="Helvetica Light"/>
              </a:defRPr>
            </a:lvl4pPr>
            <a:lvl5pPr>
              <a:defRPr sz="1000" b="0" i="0">
                <a:latin typeface="Helvetica Light"/>
                <a:cs typeface="Helvetica Light"/>
              </a:defRPr>
            </a:lvl5pPr>
          </a:lstStyle>
          <a:p>
            <a:pPr lvl="0"/>
            <a:r>
              <a:rPr lang="fr-CA" dirty="0" smtClean="0"/>
              <a:t>Click to </a:t>
            </a:r>
            <a:r>
              <a:rPr lang="fr-CA" dirty="0" err="1" smtClean="0"/>
              <a:t>edit</a:t>
            </a:r>
            <a:r>
              <a:rPr lang="fr-CA" dirty="0" smtClean="0"/>
              <a:t> Master </a:t>
            </a:r>
            <a:r>
              <a:rPr lang="fr-CA" dirty="0" err="1" smtClean="0"/>
              <a:t>text</a:t>
            </a:r>
            <a:r>
              <a:rPr lang="fr-CA" dirty="0" smtClean="0"/>
              <a:t> styles</a:t>
            </a:r>
          </a:p>
        </p:txBody>
      </p:sp>
      <p:sp>
        <p:nvSpPr>
          <p:cNvPr id="12" name="Content Placeholder 13"/>
          <p:cNvSpPr>
            <a:spLocks noGrp="1"/>
          </p:cNvSpPr>
          <p:nvPr>
            <p:ph sz="quarter" idx="4294967295"/>
          </p:nvPr>
        </p:nvSpPr>
        <p:spPr>
          <a:xfrm>
            <a:off x="4728699" y="1831464"/>
            <a:ext cx="3924506" cy="2098675"/>
          </a:xfrm>
          <a:prstGeom prst="rect">
            <a:avLst/>
          </a:prstGeom>
        </p:spPr>
        <p:txBody>
          <a:bodyPr vert="horz" anchor="t"/>
          <a:lstStyle>
            <a:lvl1pPr marL="0" indent="0">
              <a:buFontTx/>
              <a:buNone/>
              <a:defRPr sz="1000" b="0" i="0">
                <a:latin typeface="Helvetica"/>
                <a:cs typeface="Helvetica"/>
              </a:defRPr>
            </a:lvl1pPr>
            <a:lvl2pPr>
              <a:defRPr b="0" i="0">
                <a:latin typeface="Helvetica Light"/>
                <a:cs typeface="Helvetica Light"/>
              </a:defRPr>
            </a:lvl2pPr>
            <a:lvl3pPr>
              <a:defRPr b="0" i="0">
                <a:latin typeface="Helvetica Light"/>
                <a:cs typeface="Helvetica Light"/>
              </a:defRPr>
            </a:lvl3pPr>
            <a:lvl4pPr>
              <a:defRPr b="0" i="0">
                <a:latin typeface="Helvetica Light"/>
                <a:cs typeface="Helvetica Light"/>
              </a:defRPr>
            </a:lvl4pPr>
            <a:lvl5pPr>
              <a:defRPr b="0" i="0">
                <a:latin typeface="Helvetica Light"/>
                <a:cs typeface="Helvetica Light"/>
              </a:defRPr>
            </a:lvl5pPr>
          </a:lstStyle>
          <a:p>
            <a:pPr marL="171450" indent="-171450" algn="l">
              <a:lnSpc>
                <a:spcPct val="140000"/>
              </a:lnSpc>
              <a:spcBef>
                <a:spcPts val="0"/>
              </a:spcBef>
              <a:spcAft>
                <a:spcPts val="800"/>
              </a:spcAft>
              <a:buFont typeface="Arial"/>
              <a:buChar char="•"/>
            </a:pPr>
            <a:endParaRPr lang="fr-CA" sz="900" dirty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15775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colonne bull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ER-COM-17020_Template_PPT_FR_Texte1_V2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Content Placeholder 13"/>
          <p:cNvSpPr>
            <a:spLocks noGrp="1"/>
          </p:cNvSpPr>
          <p:nvPr>
            <p:ph sz="quarter" idx="4294967295"/>
          </p:nvPr>
        </p:nvSpPr>
        <p:spPr>
          <a:xfrm>
            <a:off x="490013" y="1859914"/>
            <a:ext cx="8163192" cy="2036445"/>
          </a:xfrm>
          <a:prstGeom prst="rect">
            <a:avLst/>
          </a:prstGeom>
        </p:spPr>
        <p:txBody>
          <a:bodyPr vert="horz" anchor="t"/>
          <a:lstStyle>
            <a:lvl1pPr marL="0" indent="0">
              <a:buFontTx/>
              <a:buNone/>
              <a:defRPr sz="1000" b="0" i="0">
                <a:latin typeface="Helvetica"/>
                <a:cs typeface="Helvetica"/>
              </a:defRPr>
            </a:lvl1pPr>
            <a:lvl2pPr>
              <a:defRPr b="0" i="0">
                <a:latin typeface="Helvetica Light"/>
                <a:cs typeface="Helvetica Light"/>
              </a:defRPr>
            </a:lvl2pPr>
            <a:lvl3pPr>
              <a:defRPr b="0" i="0">
                <a:latin typeface="Helvetica Light"/>
                <a:cs typeface="Helvetica Light"/>
              </a:defRPr>
            </a:lvl3pPr>
            <a:lvl4pPr>
              <a:defRPr b="0" i="0">
                <a:latin typeface="Helvetica Light"/>
                <a:cs typeface="Helvetica Light"/>
              </a:defRPr>
            </a:lvl4pPr>
            <a:lvl5pPr>
              <a:defRPr b="0" i="0">
                <a:latin typeface="Helvetica Light"/>
                <a:cs typeface="Helvetica Light"/>
              </a:defRPr>
            </a:lvl5pPr>
          </a:lstStyle>
          <a:p>
            <a:pPr marL="171450" indent="-171450" algn="l">
              <a:lnSpc>
                <a:spcPct val="140000"/>
              </a:lnSpc>
              <a:spcBef>
                <a:spcPts val="0"/>
              </a:spcBef>
              <a:spcAft>
                <a:spcPts val="800"/>
              </a:spcAft>
              <a:buFont typeface="Arial"/>
              <a:buChar char="•"/>
            </a:pPr>
            <a:endParaRPr lang="fr-CA" sz="900" dirty="0" smtClean="0">
              <a:solidFill>
                <a:schemeClr val="tx1"/>
              </a:solidFill>
            </a:endParaRPr>
          </a:p>
        </p:txBody>
      </p:sp>
      <p:sp>
        <p:nvSpPr>
          <p:cNvPr id="9" name="Content Placeholder 9"/>
          <p:cNvSpPr>
            <a:spLocks noGrp="1"/>
          </p:cNvSpPr>
          <p:nvPr>
            <p:ph sz="quarter" idx="10" hasCustomPrompt="1"/>
          </p:nvPr>
        </p:nvSpPr>
        <p:spPr>
          <a:xfrm>
            <a:off x="490014" y="806262"/>
            <a:ext cx="8163192" cy="325454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700" b="1" i="0">
                <a:solidFill>
                  <a:srgbClr val="BB0E2B"/>
                </a:solidFill>
                <a:latin typeface="Helvetica"/>
                <a:cs typeface="Helvetica"/>
              </a:defRPr>
            </a:lvl1pPr>
          </a:lstStyle>
          <a:p>
            <a:r>
              <a:rPr lang="fr-CA" dirty="0" smtClean="0"/>
              <a:t>Click to </a:t>
            </a:r>
            <a:r>
              <a:rPr lang="fr-CA" dirty="0" err="1" smtClean="0"/>
              <a:t>edit</a:t>
            </a:r>
            <a:r>
              <a:rPr lang="fr-CA" dirty="0" smtClean="0"/>
              <a:t> Master </a:t>
            </a:r>
            <a:r>
              <a:rPr lang="fr-CA" dirty="0" err="1" smtClean="0"/>
              <a:t>title</a:t>
            </a:r>
            <a:r>
              <a:rPr lang="fr-CA" dirty="0" smtClean="0"/>
              <a:t> style</a:t>
            </a:r>
            <a:endParaRPr lang="en-US" dirty="0"/>
          </a:p>
        </p:txBody>
      </p:sp>
      <p:sp>
        <p:nvSpPr>
          <p:cNvPr id="10" name="Text Placeholder 12"/>
          <p:cNvSpPr>
            <a:spLocks noGrp="1"/>
          </p:cNvSpPr>
          <p:nvPr>
            <p:ph type="body" sz="quarter" idx="11"/>
          </p:nvPr>
        </p:nvSpPr>
        <p:spPr>
          <a:xfrm>
            <a:off x="490014" y="1121527"/>
            <a:ext cx="8163192" cy="305868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200" b="0" i="0">
                <a:solidFill>
                  <a:srgbClr val="BB0E2B"/>
                </a:solidFill>
                <a:latin typeface="Helvetica Light"/>
                <a:cs typeface="Helvetica Light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200"/>
            </a:lvl3pPr>
            <a:lvl4pPr marL="1371600" indent="0">
              <a:buNone/>
              <a:defRPr sz="1200"/>
            </a:lvl4pPr>
            <a:lvl5pPr marL="1828800" indent="0">
              <a:buNone/>
              <a:defRPr sz="1200"/>
            </a:lvl5pPr>
          </a:lstStyle>
          <a:p>
            <a:pPr lvl="0"/>
            <a:r>
              <a:rPr lang="fr-CA" dirty="0" smtClean="0"/>
              <a:t>Click to </a:t>
            </a:r>
            <a:r>
              <a:rPr lang="fr-CA" dirty="0" err="1" smtClean="0"/>
              <a:t>edit</a:t>
            </a:r>
            <a:r>
              <a:rPr lang="fr-CA" dirty="0" smtClean="0"/>
              <a:t> Master </a:t>
            </a:r>
            <a:r>
              <a:rPr lang="fr-CA" dirty="0" err="1" smtClean="0"/>
              <a:t>text</a:t>
            </a:r>
            <a:r>
              <a:rPr lang="fr-CA" dirty="0" smtClean="0"/>
              <a:t> styles</a:t>
            </a:r>
          </a:p>
        </p:txBody>
      </p:sp>
    </p:spTree>
    <p:extLst>
      <p:ext uri="{BB962C8B-B14F-4D97-AF65-F5344CB8AC3E}">
        <p14:creationId xmlns:p14="http://schemas.microsoft.com/office/powerpoint/2010/main" val="7988272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ER-COM-17020_Template_PPT_FR_Texte1_V2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able Placeholder 7"/>
          <p:cNvSpPr>
            <a:spLocks noGrp="1"/>
          </p:cNvSpPr>
          <p:nvPr>
            <p:ph type="tbl" sz="quarter" idx="10"/>
          </p:nvPr>
        </p:nvSpPr>
        <p:spPr>
          <a:xfrm>
            <a:off x="490538" y="2102430"/>
            <a:ext cx="8162667" cy="1721034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/>
            </a:lvl1pPr>
          </a:lstStyle>
          <a:p>
            <a:endParaRPr lang="en-US" dirty="0"/>
          </a:p>
        </p:txBody>
      </p:sp>
      <p:sp>
        <p:nvSpPr>
          <p:cNvPr id="9" name="Content Placeholder 9"/>
          <p:cNvSpPr>
            <a:spLocks noGrp="1"/>
          </p:cNvSpPr>
          <p:nvPr>
            <p:ph sz="quarter" idx="11" hasCustomPrompt="1"/>
          </p:nvPr>
        </p:nvSpPr>
        <p:spPr>
          <a:xfrm>
            <a:off x="490014" y="806262"/>
            <a:ext cx="8163192" cy="325454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700" b="1" i="0">
                <a:solidFill>
                  <a:srgbClr val="BB0E2B"/>
                </a:solidFill>
                <a:latin typeface="Helvetica"/>
                <a:cs typeface="Helvetica"/>
              </a:defRPr>
            </a:lvl1pPr>
          </a:lstStyle>
          <a:p>
            <a:r>
              <a:rPr lang="fr-CA" dirty="0" smtClean="0"/>
              <a:t>Click to </a:t>
            </a:r>
            <a:r>
              <a:rPr lang="fr-CA" dirty="0" err="1" smtClean="0"/>
              <a:t>edit</a:t>
            </a:r>
            <a:r>
              <a:rPr lang="fr-CA" dirty="0" smtClean="0"/>
              <a:t> Master </a:t>
            </a:r>
            <a:r>
              <a:rPr lang="fr-CA" dirty="0" err="1" smtClean="0"/>
              <a:t>title</a:t>
            </a:r>
            <a:r>
              <a:rPr lang="fr-CA" dirty="0" smtClean="0"/>
              <a:t> style</a:t>
            </a:r>
            <a:endParaRPr lang="en-US" dirty="0"/>
          </a:p>
        </p:txBody>
      </p:sp>
      <p:sp>
        <p:nvSpPr>
          <p:cNvPr id="10" name="Text Placeholder 12"/>
          <p:cNvSpPr>
            <a:spLocks noGrp="1"/>
          </p:cNvSpPr>
          <p:nvPr>
            <p:ph type="body" sz="quarter" idx="12"/>
          </p:nvPr>
        </p:nvSpPr>
        <p:spPr>
          <a:xfrm>
            <a:off x="490014" y="1121527"/>
            <a:ext cx="8163192" cy="305868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200" b="0" i="0">
                <a:solidFill>
                  <a:srgbClr val="BB0E2B"/>
                </a:solidFill>
                <a:latin typeface="Helvetica Light"/>
                <a:cs typeface="Helvetica Light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200"/>
            </a:lvl3pPr>
            <a:lvl4pPr marL="1371600" indent="0">
              <a:buNone/>
              <a:defRPr sz="1200"/>
            </a:lvl4pPr>
            <a:lvl5pPr marL="1828800" indent="0">
              <a:buNone/>
              <a:defRPr sz="1200"/>
            </a:lvl5pPr>
          </a:lstStyle>
          <a:p>
            <a:pPr lvl="0"/>
            <a:r>
              <a:rPr lang="fr-CA" dirty="0" smtClean="0"/>
              <a:t>Click to </a:t>
            </a:r>
            <a:r>
              <a:rPr lang="fr-CA" dirty="0" err="1" smtClean="0"/>
              <a:t>edit</a:t>
            </a:r>
            <a:r>
              <a:rPr lang="fr-CA" dirty="0" smtClean="0"/>
              <a:t> Master </a:t>
            </a:r>
            <a:r>
              <a:rPr lang="fr-CA" dirty="0" err="1" smtClean="0"/>
              <a:t>text</a:t>
            </a:r>
            <a:r>
              <a:rPr lang="fr-CA" dirty="0" smtClean="0"/>
              <a:t> styles</a:t>
            </a:r>
          </a:p>
        </p:txBody>
      </p:sp>
    </p:spTree>
    <p:extLst>
      <p:ext uri="{BB962C8B-B14F-4D97-AF65-F5344CB8AC3E}">
        <p14:creationId xmlns:p14="http://schemas.microsoft.com/office/powerpoint/2010/main" val="15758570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onnes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ER-COM-17020_Template_PPT_FR_Texte1_V2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Content Placeholder 9"/>
          <p:cNvSpPr>
            <a:spLocks noGrp="1"/>
          </p:cNvSpPr>
          <p:nvPr>
            <p:ph sz="quarter" idx="10" hasCustomPrompt="1"/>
          </p:nvPr>
        </p:nvSpPr>
        <p:spPr>
          <a:xfrm>
            <a:off x="490014" y="806262"/>
            <a:ext cx="8163192" cy="325454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700" b="1" i="0">
                <a:solidFill>
                  <a:srgbClr val="BB0E2B"/>
                </a:solidFill>
                <a:latin typeface="Helvetica"/>
                <a:cs typeface="Helvetica"/>
              </a:defRPr>
            </a:lvl1pPr>
          </a:lstStyle>
          <a:p>
            <a:r>
              <a:rPr lang="fr-CA" dirty="0" smtClean="0"/>
              <a:t>Click to </a:t>
            </a:r>
            <a:r>
              <a:rPr lang="fr-CA" dirty="0" err="1" smtClean="0"/>
              <a:t>edit</a:t>
            </a:r>
            <a:r>
              <a:rPr lang="fr-CA" dirty="0" smtClean="0"/>
              <a:t> Master </a:t>
            </a:r>
            <a:r>
              <a:rPr lang="fr-CA" dirty="0" err="1" smtClean="0"/>
              <a:t>title</a:t>
            </a:r>
            <a:r>
              <a:rPr lang="fr-CA" dirty="0" smtClean="0"/>
              <a:t> style</a:t>
            </a:r>
            <a:endParaRPr lang="en-US" dirty="0"/>
          </a:p>
        </p:txBody>
      </p:sp>
      <p:sp>
        <p:nvSpPr>
          <p:cNvPr id="5" name="Text Placeholder 12"/>
          <p:cNvSpPr>
            <a:spLocks noGrp="1"/>
          </p:cNvSpPr>
          <p:nvPr>
            <p:ph type="body" sz="quarter" idx="11"/>
          </p:nvPr>
        </p:nvSpPr>
        <p:spPr>
          <a:xfrm>
            <a:off x="490014" y="1121527"/>
            <a:ext cx="8163192" cy="305868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200" b="0" i="0">
                <a:solidFill>
                  <a:srgbClr val="BB0E2B"/>
                </a:solidFill>
                <a:latin typeface="Helvetica Light"/>
                <a:cs typeface="Helvetica Light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200"/>
            </a:lvl3pPr>
            <a:lvl4pPr marL="1371600" indent="0">
              <a:buNone/>
              <a:defRPr sz="1200"/>
            </a:lvl4pPr>
            <a:lvl5pPr marL="1828800" indent="0">
              <a:buNone/>
              <a:defRPr sz="1200"/>
            </a:lvl5pPr>
          </a:lstStyle>
          <a:p>
            <a:pPr lvl="0"/>
            <a:r>
              <a:rPr lang="fr-CA" dirty="0" smtClean="0"/>
              <a:t>Click to </a:t>
            </a:r>
            <a:r>
              <a:rPr lang="fr-CA" dirty="0" err="1" smtClean="0"/>
              <a:t>edit</a:t>
            </a:r>
            <a:r>
              <a:rPr lang="fr-CA" dirty="0" smtClean="0"/>
              <a:t> Master </a:t>
            </a:r>
            <a:r>
              <a:rPr lang="fr-CA" dirty="0" err="1" smtClean="0"/>
              <a:t>text</a:t>
            </a:r>
            <a:r>
              <a:rPr lang="fr-CA" dirty="0" smtClean="0"/>
              <a:t> styles</a:t>
            </a:r>
          </a:p>
        </p:txBody>
      </p:sp>
      <p:sp>
        <p:nvSpPr>
          <p:cNvPr id="6" name="Text Placeholder 13"/>
          <p:cNvSpPr>
            <a:spLocks noGrp="1"/>
          </p:cNvSpPr>
          <p:nvPr>
            <p:ph type="body" sz="quarter" idx="12"/>
          </p:nvPr>
        </p:nvSpPr>
        <p:spPr>
          <a:xfrm>
            <a:off x="490281" y="1831464"/>
            <a:ext cx="3859268" cy="2098675"/>
          </a:xfrm>
          <a:prstGeom prst="rect">
            <a:avLst/>
          </a:prstGeom>
        </p:spPr>
        <p:txBody>
          <a:bodyPr vert="horz" numCol="2" spcCol="182880"/>
          <a:lstStyle>
            <a:lvl1pPr marL="0" indent="0">
              <a:lnSpc>
                <a:spcPct val="120000"/>
              </a:lnSpc>
              <a:buNone/>
              <a:defRPr sz="1000" b="0" i="0">
                <a:latin typeface="Helvetica Light"/>
                <a:cs typeface="Helvetica Light"/>
              </a:defRPr>
            </a:lvl1pPr>
            <a:lvl2pPr>
              <a:defRPr sz="1000" b="0" i="0">
                <a:latin typeface="Helvetica Light"/>
                <a:cs typeface="Helvetica Light"/>
              </a:defRPr>
            </a:lvl2pPr>
            <a:lvl3pPr>
              <a:defRPr sz="1000" b="0" i="0">
                <a:latin typeface="Helvetica Light"/>
                <a:cs typeface="Helvetica Light"/>
              </a:defRPr>
            </a:lvl3pPr>
            <a:lvl4pPr>
              <a:defRPr sz="1000" b="0" i="0">
                <a:latin typeface="Helvetica Light"/>
                <a:cs typeface="Helvetica Light"/>
              </a:defRPr>
            </a:lvl4pPr>
            <a:lvl5pPr>
              <a:defRPr sz="1000" b="0" i="0">
                <a:latin typeface="Helvetica Light"/>
                <a:cs typeface="Helvetica Light"/>
              </a:defRPr>
            </a:lvl5pPr>
          </a:lstStyle>
          <a:p>
            <a:pPr lvl="0"/>
            <a:r>
              <a:rPr lang="fr-CA" dirty="0" smtClean="0"/>
              <a:t>Click to </a:t>
            </a:r>
            <a:r>
              <a:rPr lang="fr-CA" dirty="0" err="1" smtClean="0"/>
              <a:t>edit</a:t>
            </a:r>
            <a:r>
              <a:rPr lang="fr-CA" dirty="0" smtClean="0"/>
              <a:t> Master </a:t>
            </a:r>
            <a:r>
              <a:rPr lang="fr-CA" dirty="0" err="1" smtClean="0"/>
              <a:t>text</a:t>
            </a:r>
            <a:r>
              <a:rPr lang="fr-CA" dirty="0" smtClean="0"/>
              <a:t> styles</a:t>
            </a:r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4513263" y="1831975"/>
            <a:ext cx="4140200" cy="2098675"/>
          </a:xfrm>
          <a:prstGeom prst="rect">
            <a:avLst/>
          </a:prstGeom>
        </p:spPr>
        <p:txBody>
          <a:bodyPr vert="horz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93328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636913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  <p:sldLayoutId id="2147483655" r:id="rId2"/>
    <p:sldLayoutId id="2147483654" r:id="rId3"/>
    <p:sldLayoutId id="2147483649" r:id="rId4"/>
    <p:sldLayoutId id="2147483650" r:id="rId5"/>
    <p:sldLayoutId id="2147483651" r:id="rId6"/>
    <p:sldLayoutId id="2147483652" r:id="rId7"/>
    <p:sldLayoutId id="2147483653" r:id="rId8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fr-FR" dirty="0" smtClean="0"/>
              <a:t>Nom de l’entreprise / </a:t>
            </a:r>
            <a:r>
              <a:rPr lang="fr-FR" dirty="0" err="1" smtClean="0"/>
              <a:t>Company</a:t>
            </a:r>
            <a:r>
              <a:rPr lang="fr-FR" dirty="0" smtClean="0"/>
              <a:t> Name</a:t>
            </a:r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fr-FR" dirty="0" smtClean="0"/>
              <a:t>Nom du présentateur / </a:t>
            </a:r>
            <a:r>
              <a:rPr lang="fr-FR" dirty="0" err="1" smtClean="0"/>
              <a:t>Presenter’s</a:t>
            </a:r>
            <a:r>
              <a:rPr lang="fr-FR" dirty="0" smtClean="0"/>
              <a:t> Name</a:t>
            </a:r>
            <a:endParaRPr lang="fr-FR" dirty="0"/>
          </a:p>
        </p:txBody>
      </p:sp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3B1D6CC2-663B-4C9B-96AD-FC6A63037CF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440" t="16741" r="30199" b="41898"/>
          <a:stretch/>
        </p:blipFill>
        <p:spPr>
          <a:xfrm>
            <a:off x="4569726" y="4742690"/>
            <a:ext cx="329274" cy="329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21015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space réservé du contenu 11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fr-FR" dirty="0" smtClean="0"/>
              <a:t>Présentation de l’entreprise / </a:t>
            </a:r>
            <a:r>
              <a:rPr lang="fr-FR" dirty="0" err="1" smtClean="0"/>
              <a:t>Company</a:t>
            </a:r>
            <a:r>
              <a:rPr lang="fr-FR" dirty="0" smtClean="0"/>
              <a:t> </a:t>
            </a:r>
            <a:r>
              <a:rPr lang="fr-FR" dirty="0" err="1" smtClean="0"/>
              <a:t>Presentation</a:t>
            </a:r>
            <a:endParaRPr lang="fr-FR" dirty="0"/>
          </a:p>
        </p:txBody>
      </p:sp>
      <p:sp>
        <p:nvSpPr>
          <p:cNvPr id="14" name="Espace réservé du texte 13"/>
          <p:cNvSpPr>
            <a:spLocks noGrp="1"/>
          </p:cNvSpPr>
          <p:nvPr>
            <p:ph type="body" sz="quarter" idx="12"/>
          </p:nvPr>
        </p:nvSpPr>
        <p:spPr>
          <a:xfrm>
            <a:off x="490281" y="1131716"/>
            <a:ext cx="8162925" cy="2798423"/>
          </a:xfrm>
        </p:spPr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dirty="0" smtClean="0"/>
              <a:t>Taille de l’entreprise / </a:t>
            </a:r>
            <a:r>
              <a:rPr lang="fr-FR" dirty="0" err="1" smtClean="0"/>
              <a:t>Company</a:t>
            </a:r>
            <a:r>
              <a:rPr lang="fr-FR" dirty="0" smtClean="0"/>
              <a:t> Size</a:t>
            </a:r>
          </a:p>
          <a:p>
            <a:pPr marL="914400" lvl="1" indent="-171450">
              <a:buFont typeface="Arial" panose="020B0604020202020204" pitchFamily="34" charset="0"/>
              <a:buChar char="•"/>
            </a:pPr>
            <a:endParaRPr lang="fr-FR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dirty="0" smtClean="0"/>
              <a:t>Secteurs d’activités / </a:t>
            </a:r>
            <a:r>
              <a:rPr lang="fr-FR" dirty="0" err="1" smtClean="0"/>
              <a:t>Market</a:t>
            </a:r>
            <a:r>
              <a:rPr lang="fr-FR" dirty="0" smtClean="0"/>
              <a:t> </a:t>
            </a:r>
            <a:r>
              <a:rPr lang="fr-FR" dirty="0" err="1" smtClean="0"/>
              <a:t>Sectors</a:t>
            </a:r>
            <a:endParaRPr lang="fr-FR" dirty="0" smtClean="0"/>
          </a:p>
          <a:p>
            <a:pPr marL="914400" lvl="1" indent="-171450">
              <a:buFont typeface="Arial" panose="020B0604020202020204" pitchFamily="34" charset="0"/>
              <a:buChar char="•"/>
            </a:pPr>
            <a:endParaRPr lang="fr-FR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dirty="0" smtClean="0"/>
              <a:t>Produits et services / </a:t>
            </a:r>
            <a:r>
              <a:rPr lang="fr-FR" dirty="0" err="1" smtClean="0"/>
              <a:t>Products</a:t>
            </a:r>
            <a:r>
              <a:rPr lang="fr-FR" dirty="0" smtClean="0"/>
              <a:t> and Services</a:t>
            </a:r>
          </a:p>
          <a:p>
            <a:pPr marL="914400" lvl="1" indent="-171450">
              <a:buFont typeface="Arial" panose="020B0604020202020204" pitchFamily="34" charset="0"/>
              <a:buChar char="•"/>
            </a:pPr>
            <a:endParaRPr lang="fr-FR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dirty="0" smtClean="0"/>
              <a:t>Certifications</a:t>
            </a:r>
          </a:p>
          <a:p>
            <a:pPr marL="914400" lvl="1" indent="-171450">
              <a:buFont typeface="Arial" panose="020B0604020202020204" pitchFamily="34" charset="0"/>
              <a:buChar char="•"/>
            </a:pPr>
            <a:endParaRPr lang="fr-FR" dirty="0" smtClean="0"/>
          </a:p>
        </p:txBody>
      </p:sp>
      <p:pic>
        <p:nvPicPr>
          <p:cNvPr id="4" name="Picture 4">
            <a:extLst>
              <a:ext uri="{FF2B5EF4-FFF2-40B4-BE49-F238E27FC236}">
                <a16:creationId xmlns="" xmlns:a16="http://schemas.microsoft.com/office/drawing/2014/main" id="{3B1D6CC2-663B-4C9B-96AD-FC6A63037CF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440" t="16741" r="30199" b="41898"/>
          <a:stretch/>
        </p:blipFill>
        <p:spPr>
          <a:xfrm>
            <a:off x="4569726" y="4742690"/>
            <a:ext cx="329274" cy="329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71443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space réservé du contenu 11"/>
          <p:cNvSpPr>
            <a:spLocks noGrp="1"/>
          </p:cNvSpPr>
          <p:nvPr>
            <p:ph sz="quarter" idx="10"/>
          </p:nvPr>
        </p:nvSpPr>
        <p:spPr>
          <a:xfrm>
            <a:off x="490014" y="806262"/>
            <a:ext cx="3859535" cy="325454"/>
          </a:xfrm>
        </p:spPr>
        <p:txBody>
          <a:bodyPr/>
          <a:lstStyle/>
          <a:p>
            <a:r>
              <a:rPr lang="fr-FR" sz="1400" dirty="0" smtClean="0"/>
              <a:t>Besoins / </a:t>
            </a:r>
            <a:r>
              <a:rPr lang="fr-FR" sz="1400" dirty="0" err="1" smtClean="0"/>
              <a:t>Needs</a:t>
            </a:r>
            <a:r>
              <a:rPr lang="fr-FR" sz="1400" dirty="0" smtClean="0"/>
              <a:t> (capacités / </a:t>
            </a:r>
            <a:r>
              <a:rPr lang="fr-FR" sz="1400" dirty="0" err="1" smtClean="0"/>
              <a:t>Capabilities</a:t>
            </a:r>
            <a:r>
              <a:rPr lang="fr-FR" sz="1400" dirty="0" smtClean="0"/>
              <a:t>)</a:t>
            </a:r>
            <a:endParaRPr lang="fr-FR" sz="1400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2"/>
          </p:nvPr>
        </p:nvSpPr>
        <p:spPr>
          <a:xfrm>
            <a:off x="490281" y="1132722"/>
            <a:ext cx="3859268" cy="2797417"/>
          </a:xfrm>
        </p:spPr>
        <p:txBody>
          <a:bodyPr numCol="1"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fr-FR" dirty="0"/>
          </a:p>
        </p:txBody>
      </p:sp>
      <p:sp>
        <p:nvSpPr>
          <p:cNvPr id="7" name="Espace réservé du contenu 11"/>
          <p:cNvSpPr txBox="1">
            <a:spLocks/>
          </p:cNvSpPr>
          <p:nvPr/>
        </p:nvSpPr>
        <p:spPr>
          <a:xfrm>
            <a:off x="4728699" y="807268"/>
            <a:ext cx="3859535" cy="325454"/>
          </a:xfrm>
          <a:prstGeom prst="rect">
            <a:avLst/>
          </a:prstGeom>
        </p:spPr>
        <p:txBody>
          <a:bodyPr vert="horz"/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700" b="1" i="0" kern="1200">
                <a:solidFill>
                  <a:srgbClr val="BB0E2B"/>
                </a:solidFill>
                <a:latin typeface="Helvetica"/>
                <a:ea typeface="+mn-ea"/>
                <a:cs typeface="Helvetica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400" dirty="0" smtClean="0"/>
              <a:t>Partenaires potentiels / </a:t>
            </a:r>
            <a:r>
              <a:rPr lang="fr-FR" sz="1400" dirty="0" err="1" smtClean="0"/>
              <a:t>Potential</a:t>
            </a:r>
            <a:r>
              <a:rPr lang="fr-FR" sz="1400" dirty="0" smtClean="0"/>
              <a:t> </a:t>
            </a:r>
            <a:r>
              <a:rPr lang="fr-FR" sz="1400" dirty="0" err="1" smtClean="0"/>
              <a:t>Partners</a:t>
            </a:r>
            <a:endParaRPr lang="fr-FR" sz="1400" dirty="0"/>
          </a:p>
        </p:txBody>
      </p:sp>
      <p:sp>
        <p:nvSpPr>
          <p:cNvPr id="8" name="Espace réservé du texte 2"/>
          <p:cNvSpPr>
            <a:spLocks noGrp="1"/>
          </p:cNvSpPr>
          <p:nvPr>
            <p:ph type="body" sz="quarter" idx="12"/>
          </p:nvPr>
        </p:nvSpPr>
        <p:spPr>
          <a:xfrm>
            <a:off x="4728699" y="1140106"/>
            <a:ext cx="3859268" cy="2797417"/>
          </a:xfrm>
        </p:spPr>
        <p:txBody>
          <a:bodyPr numCol="1"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fr-FR" dirty="0"/>
          </a:p>
        </p:txBody>
      </p:sp>
      <p:pic>
        <p:nvPicPr>
          <p:cNvPr id="9" name="Picture 4">
            <a:extLst>
              <a:ext uri="{FF2B5EF4-FFF2-40B4-BE49-F238E27FC236}">
                <a16:creationId xmlns="" xmlns:a16="http://schemas.microsoft.com/office/drawing/2014/main" id="{3B1D6CC2-663B-4C9B-96AD-FC6A63037CF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440" t="16741" r="30199" b="41898"/>
          <a:stretch/>
        </p:blipFill>
        <p:spPr>
          <a:xfrm>
            <a:off x="4569726" y="4742690"/>
            <a:ext cx="329274" cy="329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242892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/>
      <a:bodyPr vert="horz" lIns="91440" tIns="45720" rIns="91440" bIns="45720" rtlCol="0" anchor="t">
        <a:normAutofit fontScale="92500" lnSpcReduction="10000"/>
      </a:bodyPr>
      <a:lstStyle>
        <a:defPPr>
          <a:defRPr dirty="0" smtClean="0"/>
        </a:defPPr>
      </a:lst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307</TotalTime>
  <Words>50</Words>
  <Application>Microsoft Office PowerPoint</Application>
  <PresentationFormat>Affichage à l'écran (16:9)</PresentationFormat>
  <Paragraphs>12</Paragraphs>
  <Slides>3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3</vt:i4>
      </vt:variant>
    </vt:vector>
  </HeadingPairs>
  <TitlesOfParts>
    <vt:vector size="4" baseType="lpstr">
      <vt:lpstr>Office Theme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Felix Bourdon</dc:creator>
  <cp:lastModifiedBy>Charbel Khoury</cp:lastModifiedBy>
  <cp:revision>14</cp:revision>
  <dcterms:created xsi:type="dcterms:W3CDTF">2018-03-19T17:00:59Z</dcterms:created>
  <dcterms:modified xsi:type="dcterms:W3CDTF">2018-03-23T19:08:31Z</dcterms:modified>
</cp:coreProperties>
</file>